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62" r:id="rId4"/>
    <p:sldId id="260" r:id="rId5"/>
    <p:sldId id="257" r:id="rId6"/>
    <p:sldId id="258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BE4D4-A20A-4FFA-88F5-7E0C0C94390F}" type="datetimeFigureOut">
              <a:rPr lang="ru-RU" smtClean="0"/>
              <a:t>07.07.2023</a:t>
            </a:fld>
            <a:endParaRPr lang="ru-RU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98E4-7954-4B6D-9900-169089E7CEDC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BE4D4-A20A-4FFA-88F5-7E0C0C94390F}" type="datetimeFigureOut">
              <a:rPr lang="ru-RU" smtClean="0"/>
              <a:t>07.07.2023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98E4-7954-4B6D-9900-169089E7CED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BE4D4-A20A-4FFA-88F5-7E0C0C94390F}" type="datetimeFigureOut">
              <a:rPr lang="ru-RU" smtClean="0"/>
              <a:t>07.07.2023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98E4-7954-4B6D-9900-169089E7CED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BE4D4-A20A-4FFA-88F5-7E0C0C94390F}" type="datetimeFigureOut">
              <a:rPr lang="ru-RU" smtClean="0"/>
              <a:t>07.07.2023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98E4-7954-4B6D-9900-169089E7CED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BE4D4-A20A-4FFA-88F5-7E0C0C94390F}" type="datetimeFigureOut">
              <a:rPr lang="ru-RU" smtClean="0"/>
              <a:t>07.07.2023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98E4-7954-4B6D-9900-169089E7CEDC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BE4D4-A20A-4FFA-88F5-7E0C0C94390F}" type="datetimeFigureOut">
              <a:rPr lang="ru-RU" smtClean="0"/>
              <a:t>07.07.2023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98E4-7954-4B6D-9900-169089E7CED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BE4D4-A20A-4FFA-88F5-7E0C0C94390F}" type="datetimeFigureOut">
              <a:rPr lang="ru-RU" smtClean="0"/>
              <a:t>07.07.2023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98E4-7954-4B6D-9900-169089E7CED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BE4D4-A20A-4FFA-88F5-7E0C0C94390F}" type="datetimeFigureOut">
              <a:rPr lang="ru-RU" smtClean="0"/>
              <a:t>07.07.2023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98E4-7954-4B6D-9900-169089E7CED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BE4D4-A20A-4FFA-88F5-7E0C0C94390F}" type="datetimeFigureOut">
              <a:rPr lang="ru-RU" smtClean="0"/>
              <a:t>07.07.2023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98E4-7954-4B6D-9900-169089E7CED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BE4D4-A20A-4FFA-88F5-7E0C0C94390F}" type="datetimeFigureOut">
              <a:rPr lang="ru-RU" smtClean="0"/>
              <a:t>07.07.2023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98E4-7954-4B6D-9900-169089E7CED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BE4D4-A20A-4FFA-88F5-7E0C0C94390F}" type="datetimeFigureOut">
              <a:rPr lang="ru-RU" smtClean="0"/>
              <a:t>07.07.2023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0E198E4-7954-4B6D-9900-169089E7CED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4BE4D4-A20A-4FFA-88F5-7E0C0C94390F}" type="datetimeFigureOut">
              <a:rPr lang="ru-RU" smtClean="0"/>
              <a:t>07.07.2023</a:t>
            </a:fld>
            <a:endParaRPr lang="ru-RU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E198E4-7954-4B6D-9900-169089E7CEDC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cokoit.kg/index.php?page=31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17905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Математика ( алгебра) комплексный письменный тест</a:t>
            </a:r>
          </a:p>
          <a:p>
            <a:r>
              <a:rPr lang="ru-RU" dirty="0"/>
              <a:t> </a:t>
            </a:r>
            <a:r>
              <a:rPr lang="ru-RU" dirty="0" smtClean="0"/>
              <a:t>Задания по математике составлены в двух вариантах в соответствии с уровнем сложности программы обучения</a:t>
            </a:r>
          </a:p>
          <a:p>
            <a:r>
              <a:rPr lang="ru-RU" dirty="0" smtClean="0"/>
              <a:t>Тест состоит из </a:t>
            </a:r>
            <a:r>
              <a:rPr lang="ru-RU" dirty="0" smtClean="0">
                <a:solidFill>
                  <a:srgbClr val="C00000"/>
                </a:solidFill>
              </a:rPr>
              <a:t>25</a:t>
            </a:r>
            <a:r>
              <a:rPr lang="ru-RU" dirty="0" smtClean="0"/>
              <a:t> заданий, разбитых по трем частям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33268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38912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(алгебра) комплексный 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письменный тест</a:t>
            </a:r>
          </a:p>
          <a:p>
            <a:pPr algn="ctr">
              <a:buFontTx/>
              <a:buChar char="-"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часть-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задания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выбором одного ответа</a:t>
            </a:r>
          </a:p>
          <a:p>
            <a:pPr algn="ctr">
              <a:buFontTx/>
              <a:buChar char="-"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 часть-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задания с кратким ответом(2 задания)</a:t>
            </a:r>
          </a:p>
          <a:p>
            <a:pPr algn="ctr">
              <a:buFontTx/>
              <a:buChar char="-"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 часть-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задания с развернутым ответом (3 задания)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8114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8705874"/>
              </p:ext>
            </p:extLst>
          </p:nvPr>
        </p:nvGraphicFramePr>
        <p:xfrm>
          <a:off x="457200" y="1935163"/>
          <a:ext cx="8229600" cy="357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часть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задания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оценивание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Максимальный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балл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первая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часть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№1 - №20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 балл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 баллов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вторая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часть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№ 2.1, № 2.2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 балла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 балла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8542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третья 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часть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№ 3.1, № 3.3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 баллов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16 баллов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854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№ 3.2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 баллов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ВСЕГО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40 баллов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9438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8861841"/>
              </p:ext>
            </p:extLst>
          </p:nvPr>
        </p:nvGraphicFramePr>
        <p:xfrm>
          <a:off x="457200" y="1935163"/>
          <a:ext cx="8229600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БАЛЛЫ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ОЦЕНКА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 ПРОЦЕНТАХ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15-22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37,5-55%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23-31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57,5-77,5%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32-40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80-100%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29388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Экзамен по кыргызскому языку 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проводится в форме 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комплексного письменного теста</a:t>
            </a:r>
          </a:p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часть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Лексика. Грамматика.</a:t>
            </a: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40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заданий (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40 баллов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на выбор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вариант из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40 минут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5153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часть: Чтение понимание.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Два текста и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15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заданий (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30 баллов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) на выбор 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вариант из 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минут</a:t>
            </a:r>
          </a:p>
          <a:p>
            <a:pPr marL="0" indent="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ИТОГО: 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70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баллов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0202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https://www.ncokoit.kg/index.php?page=31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ИТОГОВАЯ </a:t>
            </a:r>
          </a:p>
          <a:p>
            <a:pPr marL="0" indent="0"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ГОСУДАРСТВЕННАЯ </a:t>
            </a:r>
          </a:p>
          <a:p>
            <a:pPr marL="0" indent="0"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АТТЕСТАЦИЯ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589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Основное тестирование учащихся </a:t>
            </a:r>
          </a:p>
          <a:p>
            <a:pPr marL="0" indent="0" algn="ctr">
              <a:buNone/>
            </a:pP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классов</a:t>
            </a:r>
          </a:p>
          <a:p>
            <a:pPr marL="0" indent="0"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(НЦТ) на добровольной основе проходило </a:t>
            </a:r>
          </a:p>
          <a:p>
            <a:pPr marL="0" indent="0" algn="ctr">
              <a:buNone/>
            </a:pP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26 апреля 2023 года 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6804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Провести мероприятия, посвященные завершению обучения средней общеобразовательной организации и выдачи свидетельств об основном общем образовании в общеобразовательных организациях </a:t>
            </a:r>
          </a:p>
          <a:p>
            <a:pPr marL="0" indent="0" algn="ctr">
              <a:buNone/>
            </a:pP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21 июня 2023 года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4066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600" dirty="0" smtClean="0">
                <a:solidFill>
                  <a:srgbClr val="C00000"/>
                </a:solidFill>
                <a:latin typeface="Mistral" pitchFamily="66" charset="0"/>
              </a:rPr>
              <a:t>СПАСИБО </a:t>
            </a:r>
          </a:p>
          <a:p>
            <a:pPr marL="0" indent="0" algn="ctr">
              <a:buNone/>
            </a:pPr>
            <a:r>
              <a:rPr lang="ru-RU" sz="6600" dirty="0" smtClean="0">
                <a:solidFill>
                  <a:srgbClr val="C00000"/>
                </a:solidFill>
                <a:latin typeface="Mistral" pitchFamily="66" charset="0"/>
              </a:rPr>
              <a:t>ЗА </a:t>
            </a:r>
          </a:p>
          <a:p>
            <a:pPr marL="0" indent="0" algn="ctr">
              <a:buNone/>
            </a:pPr>
            <a:r>
              <a:rPr lang="ru-RU" sz="6600" dirty="0" smtClean="0">
                <a:solidFill>
                  <a:srgbClr val="C00000"/>
                </a:solidFill>
                <a:latin typeface="Mistral" pitchFamily="66" charset="0"/>
              </a:rPr>
              <a:t>ВНИМАНИЕ!</a:t>
            </a:r>
            <a:endParaRPr lang="ru-RU" sz="6600" dirty="0">
              <a:solidFill>
                <a:srgbClr val="C00000"/>
              </a:solidFill>
              <a:latin typeface="Mistral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022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162467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ИТОГОВАЯ </a:t>
            </a:r>
          </a:p>
          <a:p>
            <a:pPr marL="109728" indent="0"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ГОСУДАРСТВЕННАЯ </a:t>
            </a:r>
          </a:p>
          <a:p>
            <a:pPr marL="109728" indent="0"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АТТЕСТАЦИЯ</a:t>
            </a:r>
          </a:p>
          <a:p>
            <a:pPr marL="109728" indent="0"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2022-2023 </a:t>
            </a:r>
          </a:p>
          <a:p>
            <a:pPr marL="109728" indent="0"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УЧЕБНЫЙ ГОД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243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1484784"/>
            <a:ext cx="7200800" cy="4839816"/>
          </a:xfrm>
        </p:spPr>
        <p:txBody>
          <a:bodyPr/>
          <a:lstStyle/>
          <a:p>
            <a:pPr marL="109728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Приказ Министерства образования</a:t>
            </a:r>
          </a:p>
          <a:p>
            <a:pPr marL="109728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науки </a:t>
            </a:r>
          </a:p>
          <a:p>
            <a:pPr marL="109728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Кыргызской Республики </a:t>
            </a:r>
          </a:p>
          <a:p>
            <a:pPr marL="109728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 марта 2023 года №939/1</a:t>
            </a:r>
          </a:p>
          <a:p>
            <a:pPr marL="109728" indent="0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 проведении итоговой аттестации за 2022-2023 учебный год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228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u-RU" dirty="0" smtClean="0"/>
              <a:t>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КОМПЛЕКТОВАНИЕ КЛАССОВ</a:t>
            </a:r>
          </a:p>
          <a:p>
            <a:pPr marL="109728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4360479"/>
              </p:ext>
            </p:extLst>
          </p:nvPr>
        </p:nvGraphicFramePr>
        <p:xfrm>
          <a:off x="1259632" y="2780928"/>
          <a:ext cx="6840760" cy="288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1224136"/>
                <a:gridCol w="1512168"/>
                <a:gridCol w="1368152"/>
                <a:gridCol w="1368152"/>
              </a:tblGrid>
              <a:tr h="5426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классы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девочки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мальчики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753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9-А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753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9-Б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753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9-В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753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9-Г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753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128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1295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Установить следующий порядок </a:t>
            </a:r>
          </a:p>
          <a:p>
            <a:pPr marL="0" indent="0" algn="ctr">
              <a:buNone/>
            </a:pPr>
            <a:r>
              <a:rPr lang="ru-RU" dirty="0" smtClean="0"/>
              <a:t>окончания учебного года</a:t>
            </a:r>
          </a:p>
          <a:p>
            <a:pPr marL="0" indent="0" algn="ctr">
              <a:buNone/>
            </a:pPr>
            <a:r>
              <a:rPr lang="ru-RU" dirty="0" smtClean="0"/>
              <a:t> и сроки проведения </a:t>
            </a:r>
          </a:p>
          <a:p>
            <a:pPr marL="0" indent="0" algn="ctr">
              <a:buNone/>
            </a:pPr>
            <a:r>
              <a:rPr lang="ru-RU" dirty="0" smtClean="0"/>
              <a:t>государственной итоговой</a:t>
            </a:r>
          </a:p>
          <a:p>
            <a:pPr marL="0" indent="0" algn="ctr">
              <a:buNone/>
            </a:pPr>
            <a:r>
              <a:rPr lang="ru-RU" dirty="0" smtClean="0"/>
              <a:t> аттестации.</a:t>
            </a:r>
          </a:p>
          <a:p>
            <a:pPr marL="0" indent="0" algn="ctr">
              <a:buNone/>
            </a:pPr>
            <a:r>
              <a:rPr lang="ru-RU" dirty="0" smtClean="0"/>
              <a:t>Завершить 2022-2023  учебный год в общеобразовательных организациях Кыргызской Республики независимо от их типов и форм собственности </a:t>
            </a:r>
            <a:r>
              <a:rPr lang="ru-RU" dirty="0" smtClean="0">
                <a:solidFill>
                  <a:srgbClr val="FF0000"/>
                </a:solidFill>
              </a:rPr>
              <a:t>25 мая 2023 года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320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ГОСУДАРСТВЕННУЮ ИТОГОВУЮ АТТЕСТАЦИЮ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9 классах провести 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следующие сроки: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июня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года по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19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июня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2023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года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923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Провести по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предметам, из них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обязательные и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 выбору: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-математике(алгебре) комплексный тест в письменной форме-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июня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-родному языку(изложение с элементами сочинения)-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июня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-кыргызскому языку (комплексный тест в письменной форме)-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июня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-истории Кыргызстана(устно)-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июня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Предмет по выбору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651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ПРОВЕДЕНИЕ 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ИТОГОВОЙ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ГОСУДАРСТВЕННОЙ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АТТЕСТАЦИИ 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Начинается с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9.00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часов утра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851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По русскому языку изложение с элементами сочинения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Экзамен проводится в форме изложения с элементами сочинения, включающими в себя собственные аналитические размышления над текстом.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экзамен отводится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часа. Текст изложения- единый для всех. Текст зачитывается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раза. Между первым и вторым чтением дается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3-4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минуты на осмысление текста. Объем изложения должен составлять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250-300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слов с учетом объема элемента сочинения, который составляет не менее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слов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488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134</TotalTime>
  <Words>490</Words>
  <Application>Microsoft Office PowerPoint</Application>
  <PresentationFormat>Экран (4:3)</PresentationFormat>
  <Paragraphs>135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12</cp:revision>
  <dcterms:created xsi:type="dcterms:W3CDTF">2023-07-07T08:08:52Z</dcterms:created>
  <dcterms:modified xsi:type="dcterms:W3CDTF">2023-07-07T10:23:45Z</dcterms:modified>
</cp:coreProperties>
</file>