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68" r:id="rId2"/>
    <p:sldId id="316" r:id="rId3"/>
    <p:sldId id="311" r:id="rId4"/>
    <p:sldId id="312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7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1" r:id="rId49"/>
    <p:sldId id="302" r:id="rId50"/>
    <p:sldId id="303" r:id="rId51"/>
    <p:sldId id="30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4" y="-3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49770-3A47-47F4-8839-D9B98217C5FA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08D26-1A12-4320-A4A8-66F287F4B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BAC2-EE89-4B30-AFF9-C9B6BDB4478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BAC2-EE89-4B30-AFF9-C9B6BDB4478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E2075-99D6-4B6F-B3B0-079BEA938582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E2075-99D6-4B6F-B3B0-079BEA938582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84BCF96-0803-47D3-9147-2E8ABF270111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D07781-D65C-49A7-8E81-07DDFCB781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://tourkg.com/wp-content/uploads/2014/02/flag-Kyrgyzstana2.jpg" TargetMode="Externa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1052736"/>
            <a:ext cx="9252520" cy="2622153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Фото – отчет </a:t>
            </a:r>
            <a:br>
              <a:rPr lang="ru-RU" sz="5400" dirty="0" smtClean="0"/>
            </a:br>
            <a:r>
              <a:rPr lang="ru-RU" sz="5400" dirty="0" smtClean="0"/>
              <a:t>по воспитательной работе</a:t>
            </a:r>
            <a:br>
              <a:rPr lang="ru-RU" sz="5400" dirty="0" smtClean="0"/>
            </a:br>
            <a:r>
              <a:rPr lang="ru-RU" sz="5400" dirty="0" smtClean="0"/>
              <a:t>СОШ №60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60189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Admin\Рабочий стол\НОРД\Фото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70625" y="-272510"/>
            <a:ext cx="5928188" cy="7904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3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Встреча с ветераном войны и труда</a:t>
            </a:r>
            <a:endParaRPr lang="ru-RU" dirty="0"/>
          </a:p>
        </p:txBody>
      </p:sp>
      <p:pic>
        <p:nvPicPr>
          <p:cNvPr id="4098" name="Picture 2" descr="C:\Documents and Settings\Admin\Рабочий стол\НОРД\IMG_2014ветераны0508_083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691"/>
          <a:stretch>
            <a:fillRect/>
          </a:stretch>
        </p:blipFill>
        <p:spPr bwMode="auto">
          <a:xfrm>
            <a:off x="71406" y="1500174"/>
            <a:ext cx="8980108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9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НОРД\Фото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76349" y="-762025"/>
            <a:ext cx="5857892" cy="7810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91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0141001_145109.jpg"/>
          <p:cNvPicPr>
            <a:picLocks noChangeAspect="1" noChangeArrowheads="1"/>
          </p:cNvPicPr>
          <p:nvPr/>
        </p:nvPicPr>
        <p:blipFill>
          <a:blip r:embed="rId2" cstate="print"/>
          <a:srcRect l="15310" r="6098"/>
          <a:stretch>
            <a:fillRect/>
          </a:stretch>
        </p:blipFill>
        <p:spPr bwMode="auto">
          <a:xfrm rot="5400000">
            <a:off x="1745096" y="826615"/>
            <a:ext cx="6286544" cy="5061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7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РД\2014-10-01-310.jpg"/>
          <p:cNvPicPr>
            <a:picLocks noChangeAspect="1" noChangeArrowheads="1"/>
          </p:cNvPicPr>
          <p:nvPr/>
        </p:nvPicPr>
        <p:blipFill>
          <a:blip r:embed="rId2" cstate="print"/>
          <a:srcRect r="6920"/>
          <a:stretch>
            <a:fillRect/>
          </a:stretch>
        </p:blipFill>
        <p:spPr bwMode="auto">
          <a:xfrm>
            <a:off x="209895" y="1281113"/>
            <a:ext cx="8648385" cy="5219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3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НОРД\2014-10-01-309.jpg"/>
          <p:cNvPicPr>
            <a:picLocks noChangeAspect="1" noChangeArrowheads="1"/>
          </p:cNvPicPr>
          <p:nvPr/>
        </p:nvPicPr>
        <p:blipFill>
          <a:blip r:embed="rId2" cstate="print"/>
          <a:srcRect l="7240" r="5456"/>
          <a:stretch>
            <a:fillRect/>
          </a:stretch>
        </p:blipFill>
        <p:spPr bwMode="auto">
          <a:xfrm>
            <a:off x="428596" y="1209674"/>
            <a:ext cx="8444682" cy="5434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67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НОРД\2014-10-01-315.jpg"/>
          <p:cNvPicPr>
            <a:picLocks noChangeAspect="1" noChangeArrowheads="1"/>
          </p:cNvPicPr>
          <p:nvPr/>
        </p:nvPicPr>
        <p:blipFill>
          <a:blip r:embed="rId2" cstate="print"/>
          <a:srcRect l="7273" r="12201"/>
          <a:stretch>
            <a:fillRect/>
          </a:stretch>
        </p:blipFill>
        <p:spPr bwMode="auto">
          <a:xfrm>
            <a:off x="416664" y="925607"/>
            <a:ext cx="8298740" cy="5789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5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1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«Осенний бал»</a:t>
            </a:r>
            <a:endParaRPr lang="ru-RU" sz="12000" b="1" dirty="0">
              <a:ln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7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n w="3175">
                  <a:solidFill>
                    <a:srgbClr val="FF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Встреча сказочных гостей</a:t>
            </a:r>
            <a:endParaRPr lang="ru-RU" sz="4400" b="1" dirty="0">
              <a:ln w="3175">
                <a:solidFill>
                  <a:srgbClr val="FF0000"/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532" b="24468"/>
          <a:stretch>
            <a:fillRect/>
          </a:stretch>
        </p:blipFill>
        <p:spPr>
          <a:xfrm>
            <a:off x="-1" y="0"/>
            <a:ext cx="912793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04864"/>
            <a:ext cx="86868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МЕСЯЧНИК </a:t>
            </a:r>
            <a:r>
              <a:rPr lang="ru-RU" b="1" dirty="0"/>
              <a:t>ПО ПРОФИЛАКТИКЕ ДЕТСКОГО ДТП</a:t>
            </a:r>
            <a:br>
              <a:rPr lang="ru-RU" b="1" dirty="0"/>
            </a:br>
            <a:r>
              <a:rPr lang="ru-RU" b="1" dirty="0"/>
              <a:t> «ЖОЛ ЭРЕЖЕСИН САКТАЙЛЫ!»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С 04.09.18 по 29.09.18 ПО СОШ № 60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63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593" b="17708"/>
          <a:stretch>
            <a:fillRect/>
          </a:stretch>
        </p:blipFill>
        <p:spPr>
          <a:xfrm>
            <a:off x="0" y="0"/>
            <a:ext cx="909881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n w="3175">
                  <a:solidFill>
                    <a:srgbClr val="FF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Визитная карточка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187" b="16666"/>
          <a:stretch>
            <a:fillRect/>
          </a:stretch>
        </p:blipFill>
        <p:spPr>
          <a:xfrm>
            <a:off x="0" y="0"/>
            <a:ext cx="9144000" cy="69011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19" r="12399" b="2423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n w="3175">
                  <a:solidFill>
                    <a:srgbClr val="FF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Творческое задание для девушек</a:t>
            </a:r>
            <a:endParaRPr lang="ru-RU" sz="4400" b="1" dirty="0">
              <a:ln w="3175">
                <a:solidFill>
                  <a:srgbClr val="FF0000"/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7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762501" cy="3571876"/>
          </a:xfrm>
        </p:spPr>
      </p:pic>
      <p:pic>
        <p:nvPicPr>
          <p:cNvPr id="7" name="Рисунок 6" descr="IMG_7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36157"/>
            <a:ext cx="4714908" cy="3321843"/>
          </a:xfrm>
          <a:prstGeom prst="rect">
            <a:avLst/>
          </a:prstGeom>
        </p:spPr>
      </p:pic>
      <p:pic>
        <p:nvPicPr>
          <p:cNvPr id="8" name="Рисунок 7" descr="IMG_7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0"/>
            <a:ext cx="5143504" cy="3857628"/>
          </a:xfrm>
          <a:prstGeom prst="rect">
            <a:avLst/>
          </a:prstGeom>
        </p:spPr>
      </p:pic>
      <p:pic>
        <p:nvPicPr>
          <p:cNvPr id="9" name="Рисунок 8" descr="IMG_7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714752"/>
            <a:ext cx="4857751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281" b="2812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n w="3175">
                  <a:solidFill>
                    <a:srgbClr val="FF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Творческое задание для юношей</a:t>
            </a:r>
            <a:endParaRPr lang="ru-RU" sz="4400" b="1" dirty="0">
              <a:ln w="3175">
                <a:solidFill>
                  <a:srgbClr val="FF0000"/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42926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n w="3175">
                  <a:solidFill>
                    <a:srgbClr val="FF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Осенний менуэт </a:t>
            </a:r>
            <a:endParaRPr lang="ru-RU" sz="4400" b="1" dirty="0">
              <a:ln w="3175">
                <a:solidFill>
                  <a:srgbClr val="FF0000"/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7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4691" b="21055"/>
          <a:stretch/>
        </p:blipFill>
        <p:spPr>
          <a:xfrm>
            <a:off x="3995936" y="3284984"/>
            <a:ext cx="5148064" cy="3573016"/>
          </a:xfrm>
        </p:spPr>
      </p:pic>
      <p:pic>
        <p:nvPicPr>
          <p:cNvPr id="5" name="Рисунок 4" descr="IMG_7267.JPG"/>
          <p:cNvPicPr>
            <a:picLocks noChangeAspect="1"/>
          </p:cNvPicPr>
          <p:nvPr/>
        </p:nvPicPr>
        <p:blipFill>
          <a:blip r:embed="rId3" cstate="print"/>
          <a:srcRect l="22852" t="11719" r="20898" b="20312"/>
          <a:stretch>
            <a:fillRect/>
          </a:stretch>
        </p:blipFill>
        <p:spPr>
          <a:xfrm>
            <a:off x="0" y="0"/>
            <a:ext cx="4643438" cy="4208116"/>
          </a:xfrm>
          <a:prstGeom prst="rect">
            <a:avLst/>
          </a:prstGeom>
        </p:spPr>
      </p:pic>
      <p:pic>
        <p:nvPicPr>
          <p:cNvPr id="6" name="Рисунок 5" descr="IMG_7271.JPG"/>
          <p:cNvPicPr>
            <a:picLocks noChangeAspect="1"/>
          </p:cNvPicPr>
          <p:nvPr/>
        </p:nvPicPr>
        <p:blipFill>
          <a:blip r:embed="rId4" cstate="print"/>
          <a:srcRect l="23730" t="10547" r="13867" b="29687"/>
          <a:stretch>
            <a:fillRect/>
          </a:stretch>
        </p:blipFill>
        <p:spPr>
          <a:xfrm>
            <a:off x="0" y="3500438"/>
            <a:ext cx="4674284" cy="3357562"/>
          </a:xfrm>
          <a:prstGeom prst="rect">
            <a:avLst/>
          </a:prstGeom>
        </p:spPr>
      </p:pic>
      <p:pic>
        <p:nvPicPr>
          <p:cNvPr id="7" name="Рисунок 6" descr="IMG_7275.JPG"/>
          <p:cNvPicPr>
            <a:picLocks noChangeAspect="1"/>
          </p:cNvPicPr>
          <p:nvPr/>
        </p:nvPicPr>
        <p:blipFill>
          <a:blip r:embed="rId5" cstate="print"/>
          <a:srcRect l="21094" t="19922" r="14745" b="13281"/>
          <a:stretch>
            <a:fillRect/>
          </a:stretch>
        </p:blipFill>
        <p:spPr>
          <a:xfrm>
            <a:off x="4478001" y="0"/>
            <a:ext cx="4665999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ln w="3175">
                  <a:solidFill>
                    <a:srgbClr val="FF0000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Награждение победителей</a:t>
            </a:r>
            <a:endParaRPr lang="ru-RU" sz="4400" b="1" dirty="0">
              <a:ln w="3175">
                <a:solidFill>
                  <a:srgbClr val="FF0000"/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6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ДЕНЬ ГОСУДАРСТВЕННОГО ФЛАГА</a:t>
            </a:r>
            <a:br>
              <a:rPr lang="ru-RU" sz="3600" dirty="0" smtClean="0"/>
            </a:br>
            <a:r>
              <a:rPr lang="ru-RU" sz="3600" dirty="0" smtClean="0"/>
              <a:t>КЫРГЫЗСКОЙ РЕСПУБЛИКИ. </a:t>
            </a:r>
            <a:br>
              <a:rPr lang="ru-RU" sz="3600" dirty="0" smtClean="0"/>
            </a:br>
            <a:r>
              <a:rPr lang="ru-RU" sz="3600" dirty="0" smtClean="0"/>
              <a:t>День Белого колпака</a:t>
            </a:r>
            <a:endParaRPr lang="ru-RU" sz="3600" dirty="0"/>
          </a:p>
        </p:txBody>
      </p:sp>
      <p:pic>
        <p:nvPicPr>
          <p:cNvPr id="4" name="Содержимое 3" descr="Картинки по запросу фото флаг кыргызстана и дети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10" y="1000108"/>
            <a:ext cx="76200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756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7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3151211"/>
            <a:ext cx="5361295" cy="361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163"/>
            <a:ext cx="4716016" cy="353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140968"/>
            <a:ext cx="480079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7024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85728"/>
            <a:ext cx="7851648" cy="12144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ОБЩЕШКОЛЬНАЯ ЛИНЕЙКА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500174"/>
            <a:ext cx="7854696" cy="5072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305326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71612"/>
            <a:ext cx="335758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571876"/>
            <a:ext cx="30003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429258" y="3000370"/>
            <a:ext cx="2214577" cy="33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0406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СШ № 60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4286256"/>
            <a:ext cx="4139738" cy="232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85926"/>
            <a:ext cx="4214841" cy="23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5" y="1751536"/>
            <a:ext cx="471734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 descr="flag-Kyrgyzstana2">
            <a:hlinkClick r:id="rId5"/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509120"/>
            <a:ext cx="4143403" cy="2071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702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СШ № 60 .КЛАССНЫЕ ЧАСЫ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6314" y="4106499"/>
            <a:ext cx="3686695" cy="207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03" y="4000504"/>
            <a:ext cx="414347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247625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928802"/>
            <a:ext cx="3643338" cy="19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2730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2162875"/>
            <a:ext cx="40069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D:\фотографии\Новая папка\20170303_080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4500562" cy="435771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3" y="285728"/>
            <a:ext cx="3176055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42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Выставка, мастер-класс, концерт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000" y="4000504"/>
            <a:ext cx="4214842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857364"/>
            <a:ext cx="36433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4143404" cy="248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000240"/>
            <a:ext cx="1714512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608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i="1" dirty="0" smtClean="0">
                <a:solidFill>
                  <a:srgbClr val="C00000"/>
                </a:solidFill>
              </a:rPr>
              <a:t>МЕСЯЧНИК </a:t>
            </a:r>
          </a:p>
          <a:p>
            <a:pPr algn="ctr">
              <a:buNone/>
            </a:pPr>
            <a:r>
              <a:rPr lang="ru-RU" sz="5400" b="1" i="1" dirty="0" smtClean="0">
                <a:solidFill>
                  <a:srgbClr val="C00000"/>
                </a:solidFill>
              </a:rPr>
              <a:t>ПО ПРОФИЛАКТИКЕ ПРАВОНАРУШЕНИЙ </a:t>
            </a:r>
          </a:p>
          <a:p>
            <a:pPr algn="ctr">
              <a:buNone/>
            </a:pPr>
            <a:r>
              <a:rPr lang="ru-RU" sz="5400" b="1" i="1" dirty="0" smtClean="0">
                <a:solidFill>
                  <a:srgbClr val="C00000"/>
                </a:solidFill>
              </a:rPr>
              <a:t>ПО СШ № 60</a:t>
            </a:r>
          </a:p>
          <a:p>
            <a:pPr algn="ctr">
              <a:buNone/>
            </a:pPr>
            <a:r>
              <a:rPr lang="ru-RU" sz="5400" b="1" i="1" dirty="0" smtClean="0">
                <a:solidFill>
                  <a:srgbClr val="C00000"/>
                </a:solidFill>
              </a:rPr>
              <a:t>  МАРТ – АПРЕЛЬ 2018г.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фото\Фото0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2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фото\Фото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6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фото\Фото01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1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фото\Фото0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1" y="-1143002"/>
            <a:ext cx="6857999" cy="9144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9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пдд\20180921_1151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21153"/>
          <a:stretch/>
        </p:blipFill>
        <p:spPr bwMode="auto">
          <a:xfrm>
            <a:off x="3707904" y="2965796"/>
            <a:ext cx="5436096" cy="387150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423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40269" y="-675339"/>
            <a:ext cx="3528392" cy="487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D:\ЮИД\будни ЮИД\SAM_6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9" y="3508635"/>
            <a:ext cx="4427984" cy="332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7505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фото\IMG_7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4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фото\Фото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3"/>
            <a:ext cx="6858003" cy="9144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3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фото\Фото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2" y="-1143002"/>
            <a:ext cx="6858001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2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фото\Фото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8" y="-1143004"/>
            <a:ext cx="6858005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3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фото\фото отчет\IMG_7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6" y="-1131755"/>
            <a:ext cx="6880490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84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13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71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\Рабочий стол\фото\IMG_7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4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03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фото\IMG_7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06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929718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</a:t>
            </a:r>
            <a:b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проведению </a:t>
            </a:r>
            <a:b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Дня пожилых людей</a:t>
            </a:r>
            <a:endParaRPr 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7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Admin\Рабочий стол\фото\IMG_7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фото\IMG_7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6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НОРД\Фото0203.jpg"/>
          <p:cNvPicPr>
            <a:picLocks noChangeAspect="1" noChangeArrowheads="1"/>
          </p:cNvPicPr>
          <p:nvPr/>
        </p:nvPicPr>
        <p:blipFill>
          <a:blip r:embed="rId2" cstate="print"/>
          <a:srcRect l="23438" t="8789" r="27734" b="44336"/>
          <a:stretch>
            <a:fillRect/>
          </a:stretch>
        </p:blipFill>
        <p:spPr bwMode="auto">
          <a:xfrm>
            <a:off x="1857356" y="0"/>
            <a:ext cx="5214974" cy="66751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3343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НОРД\Фото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52263" y="-780814"/>
            <a:ext cx="6399254" cy="8532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4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 для наших бабушек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50964" y="1554163"/>
            <a:ext cx="339447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00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выступление Президента школы</a:t>
            </a:r>
            <a:endParaRPr lang="ru-RU" dirty="0"/>
          </a:p>
        </p:txBody>
      </p:sp>
      <p:pic>
        <p:nvPicPr>
          <p:cNvPr id="2050" name="Picture 2" descr="C:\Documents and Settings\Admin\Рабочий стол\НОРД\Фото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54473" y="877392"/>
            <a:ext cx="5126235" cy="6834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46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</TotalTime>
  <Words>79</Words>
  <Application>Microsoft Office PowerPoint</Application>
  <PresentationFormat>Экран (4:3)</PresentationFormat>
  <Paragraphs>26</Paragraphs>
  <Slides>51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Трек</vt:lpstr>
      <vt:lpstr>Фото – отчет  по воспитательной работе СОШ №60</vt:lpstr>
      <vt:lpstr>МЕСЯЧНИК ПО ПРОФИЛАКТИКЕ ДЕТСКОГО ДТП  «ЖОЛ ЭРЕЖЕСИН САКТАЙЛЫ!» С 04.09.18 по 29.09.18 ПО СОШ № 60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Концерт для наших бабушек</vt:lpstr>
      <vt:lpstr>  выступление Президента школы</vt:lpstr>
      <vt:lpstr>Презентация PowerPoint</vt:lpstr>
      <vt:lpstr>Встреча с ветераном войны и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ДЕНЬ ГОСУДАРСТВЕННОГО ФЛАГА КЫРГЫЗСКОЙ РЕСПУБЛИКИ.  День Белого колпака</vt:lpstr>
      <vt:lpstr>ОБЩЕШКОЛЬНАЯ ЛИНЕЙКА</vt:lpstr>
      <vt:lpstr>СШ № 60</vt:lpstr>
      <vt:lpstr> СШ № 60 .КЛАССНЫЕ ЧАСЫ</vt:lpstr>
      <vt:lpstr>Презентация PowerPoint</vt:lpstr>
      <vt:lpstr>Выставка, мастер-класс, концерт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6</cp:revision>
  <dcterms:created xsi:type="dcterms:W3CDTF">2017-09-25T13:51:17Z</dcterms:created>
  <dcterms:modified xsi:type="dcterms:W3CDTF">2019-02-12T08:04:35Z</dcterms:modified>
</cp:coreProperties>
</file>